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E00D-0F9B-491F-883B-D6BEB3DC773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0DB8-7F3D-472E-B635-1CF5D05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E00D-0F9B-491F-883B-D6BEB3DC773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0DB8-7F3D-472E-B635-1CF5D05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E00D-0F9B-491F-883B-D6BEB3DC773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0DB8-7F3D-472E-B635-1CF5D05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E00D-0F9B-491F-883B-D6BEB3DC773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0DB8-7F3D-472E-B635-1CF5D05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E00D-0F9B-491F-883B-D6BEB3DC773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0DB8-7F3D-472E-B635-1CF5D05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E00D-0F9B-491F-883B-D6BEB3DC773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0DB8-7F3D-472E-B635-1CF5D05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E00D-0F9B-491F-883B-D6BEB3DC773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0DB8-7F3D-472E-B635-1CF5D05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E00D-0F9B-491F-883B-D6BEB3DC773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0DB8-7F3D-472E-B635-1CF5D05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E00D-0F9B-491F-883B-D6BEB3DC773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0DB8-7F3D-472E-B635-1CF5D05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E00D-0F9B-491F-883B-D6BEB3DC773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0DB8-7F3D-472E-B635-1CF5D05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FDE00D-0F9B-491F-883B-D6BEB3DC773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0020DB8-7F3D-472E-B635-1CF5D05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FDE00D-0F9B-491F-883B-D6BEB3DC773F}" type="datetimeFigureOut">
              <a:rPr lang="en-US" smtClean="0"/>
              <a:pPr/>
              <a:t>11/9/2014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020DB8-7F3D-472E-B635-1CF5D058C96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1"/>
            <a:ext cx="7772400" cy="2838450"/>
          </a:xfrm>
        </p:spPr>
        <p:txBody>
          <a:bodyPr>
            <a:noAutofit/>
          </a:bodyPr>
          <a:lstStyle/>
          <a:p>
            <a:r>
              <a:rPr lang="en-US" sz="7500" dirty="0" smtClean="0"/>
              <a:t>Christ Honoring Leadership</a:t>
            </a:r>
            <a:endParaRPr lang="en-US" sz="75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5000" dirty="0" smtClean="0"/>
              <a:t>1</a:t>
            </a:r>
            <a:r>
              <a:rPr lang="en-US" sz="5000" baseline="30000" dirty="0" smtClean="0"/>
              <a:t>st</a:t>
            </a:r>
            <a:r>
              <a:rPr lang="en-US" sz="5000" dirty="0" smtClean="0"/>
              <a:t> Timothy 5:17-25</a:t>
            </a:r>
            <a:endParaRPr lang="en-US" sz="5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>
            <a:lumMod val="7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Timothy 5:17-25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5:17 – “Let the elders who rule well be considered worthy of double honor, especially those who labor in preaching and teaching.”</a:t>
            </a:r>
          </a:p>
          <a:p>
            <a:r>
              <a:rPr lang="en-US" dirty="0" smtClean="0"/>
              <a:t>5:18 – “For the Scripture says, “You shall not muzzle an ox when it treads out the grain”, and, “The laborer deserves his wages.”</a:t>
            </a:r>
          </a:p>
          <a:p>
            <a:r>
              <a:rPr lang="en-US" dirty="0" smtClean="0"/>
              <a:t>5:19 – “Do not admit a charge against an elder except on the evidence of two or three witnesses.”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Timothy 5:17-25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5:20 – “As for those who persist in sin, rebuke them in the presence of all, so that the rest may stand in fear.”</a:t>
            </a:r>
          </a:p>
          <a:p>
            <a:r>
              <a:rPr lang="en-US" dirty="0" smtClean="0"/>
              <a:t>5:21 – “In the presence of God and of Jesus Christ and of elect angels I charge you to keep these rules without prejudging, doing nothing from partiality.”</a:t>
            </a:r>
          </a:p>
          <a:p>
            <a:r>
              <a:rPr lang="en-US" dirty="0" smtClean="0"/>
              <a:t>5:22 – “Do not be hasty in the laying on of hands, nor take part in the sins of others; keep yourself pure.”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1</a:t>
            </a:r>
            <a:r>
              <a:rPr lang="en-US" baseline="30000" dirty="0" smtClean="0"/>
              <a:t>st</a:t>
            </a:r>
            <a:r>
              <a:rPr lang="en-US" dirty="0" smtClean="0"/>
              <a:t> Timothy 5:17-25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5:23 – “(No longer drink only water, but use a little wine for the sake of your stomach and your frequent ailments.)”</a:t>
            </a:r>
          </a:p>
          <a:p>
            <a:r>
              <a:rPr lang="en-US" dirty="0" smtClean="0"/>
              <a:t>5:24 – “The sins of some men are conspicuous, going before them to judgment, but the sins of others appear later.”</a:t>
            </a:r>
          </a:p>
          <a:p>
            <a:r>
              <a:rPr lang="en-US" dirty="0" smtClean="0"/>
              <a:t>5:25 – “So also good works are conspicuous, and even those that are not cannot be hidden.”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3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Elders Who Rule Well Are To Be Honored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Elders are  honored because of their work</a:t>
            </a:r>
          </a:p>
          <a:p>
            <a:pPr lvl="1"/>
            <a:r>
              <a:rPr lang="en-US" sz="3200" dirty="0" smtClean="0"/>
              <a:t>Elders are to rule the church</a:t>
            </a:r>
          </a:p>
          <a:p>
            <a:pPr lvl="1"/>
            <a:r>
              <a:rPr lang="en-US" sz="3200" dirty="0" smtClean="0"/>
              <a:t>Elders are to labor</a:t>
            </a:r>
          </a:p>
          <a:p>
            <a:pPr lvl="1"/>
            <a:r>
              <a:rPr lang="en-US" sz="3200" dirty="0" smtClean="0"/>
              <a:t>Elders are to preach</a:t>
            </a:r>
          </a:p>
          <a:p>
            <a:pPr lvl="1"/>
            <a:r>
              <a:rPr lang="en-US" sz="3200" dirty="0" smtClean="0"/>
              <a:t>Elders are to teach</a:t>
            </a:r>
          </a:p>
          <a:p>
            <a:pPr lvl="1">
              <a:buNone/>
            </a:pPr>
            <a:endParaRPr lang="en-US" sz="3200" dirty="0" smtClean="0"/>
          </a:p>
          <a:p>
            <a:r>
              <a:rPr lang="en-US" dirty="0" smtClean="0"/>
              <a:t>Elders are honored by being respected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8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9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4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Elders Who Rule Well Are To Be Honored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Elders are honored by being supported financially </a:t>
            </a:r>
          </a:p>
          <a:p>
            <a:pPr lvl="1"/>
            <a:r>
              <a:rPr lang="en-US" sz="3200" dirty="0" smtClean="0"/>
              <a:t>Do not muzzle an ox  - Deut. 25:4,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Cor. 9:9</a:t>
            </a:r>
          </a:p>
          <a:p>
            <a:pPr lvl="1"/>
            <a:r>
              <a:rPr lang="en-US" sz="3200" dirty="0" smtClean="0"/>
              <a:t>Laborer deserves his wages – </a:t>
            </a:r>
            <a:r>
              <a:rPr lang="en-US" sz="3200" dirty="0" err="1" smtClean="0"/>
              <a:t>Lk</a:t>
            </a:r>
            <a:r>
              <a:rPr lang="en-US" sz="3200" dirty="0" smtClean="0"/>
              <a:t> 10:7, Matt 10:10</a:t>
            </a:r>
          </a:p>
          <a:p>
            <a:pPr lvl="1"/>
            <a:r>
              <a:rPr lang="en-US" sz="3200" dirty="0" smtClean="0"/>
              <a:t>Churches are to offer financial support</a:t>
            </a:r>
          </a:p>
          <a:p>
            <a:pPr lvl="1"/>
            <a:r>
              <a:rPr lang="en-US" sz="3200" dirty="0" smtClean="0"/>
              <a:t>Elders have the right not to accept the support</a:t>
            </a:r>
          </a:p>
          <a:p>
            <a:pPr lvl="2"/>
            <a:r>
              <a:rPr lang="en-US" sz="3200" dirty="0" smtClean="0"/>
              <a:t>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</a:t>
            </a:r>
            <a:r>
              <a:rPr lang="en-US" sz="3200" dirty="0" err="1" smtClean="0"/>
              <a:t>Cor</a:t>
            </a:r>
            <a:r>
              <a:rPr lang="en-US" sz="3200" dirty="0" smtClean="0"/>
              <a:t> 9:15-23, 1</a:t>
            </a:r>
            <a:r>
              <a:rPr lang="en-US" sz="3200" baseline="30000" dirty="0" smtClean="0"/>
              <a:t>st</a:t>
            </a:r>
            <a:r>
              <a:rPr lang="en-US" sz="3200" dirty="0" smtClean="0"/>
              <a:t> </a:t>
            </a:r>
            <a:r>
              <a:rPr lang="en-US" sz="3200" dirty="0" err="1" smtClean="0"/>
              <a:t>Thess</a:t>
            </a:r>
            <a:r>
              <a:rPr lang="en-US" sz="3200" dirty="0" smtClean="0"/>
              <a:t> 2:9</a:t>
            </a:r>
          </a:p>
          <a:p>
            <a:pPr lvl="2"/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Elders Who Do Not Rule Well Are To Be Disciplined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dirty="0" smtClean="0"/>
              <a:t>Discipline is to be carried out only after making sure of the facts.</a:t>
            </a:r>
          </a:p>
          <a:p>
            <a:r>
              <a:rPr lang="en-US" dirty="0" smtClean="0"/>
              <a:t>Discipline is to be done </a:t>
            </a:r>
            <a:r>
              <a:rPr lang="en-US" dirty="0" smtClean="0"/>
              <a:t>publicly </a:t>
            </a:r>
            <a:r>
              <a:rPr lang="en-US" dirty="0" smtClean="0"/>
              <a:t>if the sin persists.</a:t>
            </a:r>
          </a:p>
          <a:p>
            <a:pPr lvl="1"/>
            <a:r>
              <a:rPr lang="en-US" sz="3200" dirty="0" smtClean="0"/>
              <a:t>Church discipline – Matt 18 - One to one, Take 2 or 3, Tell it to the church</a:t>
            </a:r>
          </a:p>
          <a:p>
            <a:pPr lvl="2"/>
            <a:r>
              <a:rPr lang="en-US" sz="3200" smtClean="0"/>
              <a:t>Discipline </a:t>
            </a:r>
            <a:r>
              <a:rPr lang="en-US" sz="3200" smtClean="0"/>
              <a:t>publicly </a:t>
            </a:r>
            <a:r>
              <a:rPr lang="en-US" sz="3200" dirty="0" smtClean="0"/>
              <a:t>so others will fear</a:t>
            </a:r>
          </a:p>
          <a:p>
            <a:r>
              <a:rPr lang="en-US" dirty="0" smtClean="0"/>
              <a:t>Discipline is to be done impartially.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Elders Selected to Serve Are To Be Selected Very Carefully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Elders selected to serve are not to be chosen quickly.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Elders selected to serve are to have a godly lifestyle.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Elders selected to serve are to be observed beforehand.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2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Elders Selected to Serve Are To Be Selected Very Carefully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Verse 23 – “No longer only water, but use a little wine for the sake of your stomach and your frequent ailments.”</a:t>
            </a:r>
          </a:p>
          <a:p>
            <a:pPr lvl="1"/>
            <a:r>
              <a:rPr lang="en-US" sz="3200" dirty="0" smtClean="0"/>
              <a:t>Teaching the use of wine for medical purposes, not for social drinking</a:t>
            </a:r>
          </a:p>
          <a:p>
            <a:pPr lvl="1"/>
            <a:r>
              <a:rPr lang="en-US" sz="3200" dirty="0" smtClean="0"/>
              <a:t>Paul didn’t tell Timothy he was going to be healed</a:t>
            </a:r>
          </a:p>
          <a:p>
            <a:pPr lvl="1"/>
            <a:r>
              <a:rPr lang="en-US" sz="3200" dirty="0" smtClean="0"/>
              <a:t>Timothy is still to serve God even with his illness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526</Words>
  <Application>Microsoft Office PowerPoint</Application>
  <PresentationFormat>On-screen Show (4:3)</PresentationFormat>
  <Paragraphs>46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Christ Honoring Leadership</vt:lpstr>
      <vt:lpstr>1st Timothy 5:17-25</vt:lpstr>
      <vt:lpstr>1st Timothy 5:17-25</vt:lpstr>
      <vt:lpstr>1st Timothy 5:17-25</vt:lpstr>
      <vt:lpstr>Elders Who Rule Well Are To Be Honored</vt:lpstr>
      <vt:lpstr>Elders Who Rule Well Are To Be Honored</vt:lpstr>
      <vt:lpstr>Elders Who Do Not Rule Well Are To Be Disciplined</vt:lpstr>
      <vt:lpstr>Elders Selected to Serve Are To Be Selected Very Carefully</vt:lpstr>
      <vt:lpstr>Elders Selected to Serve Are To Be Selected Very Carefully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Christ Honoring Leadership</dc:title>
  <dc:creator>Eddie</dc:creator>
  <cp:lastModifiedBy>GICF</cp:lastModifiedBy>
  <cp:revision>5</cp:revision>
  <dcterms:created xsi:type="dcterms:W3CDTF">2014-11-08T14:59:52Z</dcterms:created>
  <dcterms:modified xsi:type="dcterms:W3CDTF">2014-11-09T02:33:21Z</dcterms:modified>
</cp:coreProperties>
</file>